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003399"/>
    <a:srgbClr val="000099"/>
    <a:srgbClr val="000048"/>
    <a:srgbClr val="B9B9B9"/>
    <a:srgbClr val="00005C"/>
    <a:srgbClr val="0000CC"/>
    <a:srgbClr val="0099FF"/>
    <a:srgbClr val="33CC33"/>
    <a:srgbClr val="196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92" d="100"/>
          <a:sy n="92" d="100"/>
        </p:scale>
        <p:origin x="1218" y="96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64518" y="657236"/>
            <a:ext cx="4143532" cy="1938980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Шамсутдинова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Любовь Евгеньевна</a:t>
            </a:r>
          </a:p>
          <a:p>
            <a:r>
              <a:rPr lang="ru-RU" sz="16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З</a:t>
            </a:r>
            <a:r>
              <a:rPr lang="ru-RU" sz="16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аместитель </a:t>
            </a:r>
            <a:r>
              <a:rPr lang="ru-RU" sz="16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директора по учебно-воспитательной </a:t>
            </a:r>
            <a:r>
              <a:rPr lang="ru-RU" sz="16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работе</a:t>
            </a:r>
          </a:p>
          <a:p>
            <a:r>
              <a:rPr lang="ru-RU" sz="16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Стаж работы: 29 лет</a:t>
            </a:r>
            <a:endParaRPr lang="ru-RU" sz="1600" b="1" dirty="0">
              <a:solidFill>
                <a:srgbClr val="000099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173" y="779500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60315" y="30574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rgbClr val="00009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</a:t>
            </a: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itchFamily="18" charset="0"/>
                <a:cs typeface="Arial" pitchFamily="34" charset="0"/>
              </a:rPr>
              <a:t>Год педагога и наставника-2023</a:t>
            </a:r>
            <a:endParaRPr lang="tt-RU" sz="28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46332" y="4894444"/>
            <a:ext cx="1057990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Arial" pitchFamily="34" charset="0"/>
              </a:rPr>
              <a:t>Результаты учащихся:</a:t>
            </a:r>
          </a:p>
          <a:p>
            <a:pPr marL="457200" indent="-457200">
              <a:buFontTx/>
              <a:buChar char="-"/>
            </a:pP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Республиканская литературная виктория  «Наш Пушкин» -1 место в номинации «Лучшая инсценировка»</a:t>
            </a:r>
          </a:p>
          <a:p>
            <a:pPr marL="457200" indent="-457200">
              <a:buFontTx/>
              <a:buChar char="-"/>
            </a:pP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Муниципальный конкурс музыкально-литературных композиций  «Апрельская капель» -1 место 2005 – 2010 г.;</a:t>
            </a:r>
          </a:p>
          <a:p>
            <a:pPr marL="457200" indent="-457200">
              <a:buFontTx/>
              <a:buChar char="-"/>
            </a:pP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Муниципальный фестиваль-конкурс национальных культур «Содружество сердец» - Победитель 2014, 2015, 2016 г.;</a:t>
            </a:r>
          </a:p>
          <a:p>
            <a:pPr marL="457200" indent="-457200">
              <a:buFontTx/>
              <a:buChar char="-"/>
            </a:pP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Ежегодный республиканский музейный конкурс на лучшее исполнение произведений </a:t>
            </a:r>
            <a:r>
              <a:rPr lang="ru-RU" sz="1200" b="1" dirty="0" err="1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Б.Пастернака</a:t>
            </a: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«Цель творчества –самоотдача»  -1 место  2018-2023 г.;</a:t>
            </a:r>
          </a:p>
          <a:p>
            <a:pPr marL="457200" indent="-457200">
              <a:buFontTx/>
              <a:buChar char="-"/>
            </a:pP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Первый муниципальный фестиваль детских и молодежных театральных коллективов «Волшебный свет искусства» -1 место, 2014, 2015, 2016 г.;</a:t>
            </a:r>
          </a:p>
          <a:p>
            <a:pPr marL="457200" indent="-457200">
              <a:buFontTx/>
              <a:buChar char="-"/>
            </a:pP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Республиканский фестиваль детского народного творчества «Без </a:t>
            </a:r>
            <a:r>
              <a:rPr lang="ru-RU" sz="1200" b="1" dirty="0" err="1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бергэ</a:t>
            </a: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–Гран-при в номинациях «Театральное творчество» 2017, 2018, 2019 , 2021 год;</a:t>
            </a:r>
          </a:p>
          <a:p>
            <a:pPr marL="457200" indent="-457200">
              <a:buFontTx/>
              <a:buChar char="-"/>
            </a:pP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-Республиканский конкурс театральных постановок «Юные герои Великой Победы» -2 место 2021 г</a:t>
            </a:r>
          </a:p>
          <a:p>
            <a:pPr marL="457200" indent="-457200">
              <a:buFontTx/>
              <a:buChar char="-"/>
            </a:pPr>
            <a:endParaRPr lang="ru-RU" sz="32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80" y="421026"/>
            <a:ext cx="2454791" cy="4090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664371" y="2683280"/>
            <a:ext cx="787169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Arial" pitchFamily="34" charset="0"/>
              </a:rPr>
              <a:t>Значимые </a:t>
            </a: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cs typeface="Arial" pitchFamily="34" charset="0"/>
              </a:rPr>
              <a:t>достижения</a:t>
            </a:r>
            <a:r>
              <a:rPr lang="ru-RU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Arial" pitchFamily="34" charset="0"/>
              </a:rPr>
              <a:t>:</a:t>
            </a:r>
          </a:p>
          <a:p>
            <a:r>
              <a:rPr lang="ru-RU" sz="14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</a:t>
            </a:r>
            <a:r>
              <a:rPr lang="ru-RU" sz="1200" b="1" dirty="0">
                <a:solidFill>
                  <a:srgbClr val="000048"/>
                </a:solidFill>
                <a:latin typeface="Bookman Old Style" panose="02050604050505020204" pitchFamily="18" charset="0"/>
                <a:cs typeface="Arial" pitchFamily="34" charset="0"/>
              </a:rPr>
              <a:t>- </a:t>
            </a:r>
            <a:r>
              <a:rPr lang="ru-RU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Финал </a:t>
            </a:r>
            <a:r>
              <a:rPr lang="en-US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IV </a:t>
            </a:r>
            <a:r>
              <a:rPr lang="ru-RU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Всероссийского  конкурса профессионального мастерства педагогов </a:t>
            </a: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</a:t>
            </a:r>
            <a:r>
              <a:rPr lang="ru-RU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«Мой лучший урок» - 3 место, 2009 год;</a:t>
            </a:r>
          </a:p>
          <a:p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- </a:t>
            </a:r>
            <a:r>
              <a:rPr lang="ru-RU" sz="1200" b="1" dirty="0" smtClean="0">
                <a:solidFill>
                  <a:srgbClr val="003399"/>
                </a:solidFill>
                <a:latin typeface="Bookman Old Style" panose="02050604050505020204" pitchFamily="18" charset="0"/>
                <a:cs typeface="Arial" pitchFamily="34" charset="0"/>
              </a:rPr>
              <a:t>Республиканский конкурс методических разработок  </a:t>
            </a:r>
            <a:r>
              <a:rPr lang="ru-RU" sz="1200" b="1" dirty="0">
                <a:solidFill>
                  <a:srgbClr val="003399"/>
                </a:solidFill>
                <a:latin typeface="Bookman Old Style" panose="02050604050505020204" pitchFamily="18" charset="0"/>
                <a:cs typeface="Arial" pitchFamily="34" charset="0"/>
              </a:rPr>
              <a:t>«АРТ-сценарий» ИРО РТ -1 место;</a:t>
            </a:r>
          </a:p>
          <a:p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- Нагрудный </a:t>
            </a:r>
            <a:r>
              <a:rPr lang="ru-RU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знак «За заслуги в </a:t>
            </a: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образовании» РТ - </a:t>
            </a:r>
            <a:r>
              <a:rPr lang="ru-RU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2010 </a:t>
            </a: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год;</a:t>
            </a:r>
            <a:endParaRPr lang="ru-RU" sz="1200" b="1" dirty="0">
              <a:solidFill>
                <a:srgbClr val="000099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- </a:t>
            </a:r>
            <a:r>
              <a:rPr lang="ru-RU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Б</a:t>
            </a: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лагодарственное письмо </a:t>
            </a:r>
            <a:r>
              <a:rPr lang="ru-RU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Депутата Государственной Думы Федерального собрания Российской Федерации , 2017 год</a:t>
            </a:r>
          </a:p>
          <a:p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- Почетная </a:t>
            </a:r>
            <a:r>
              <a:rPr lang="ru-RU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грамота Министерства просвещения Российской Федерации -2020 </a:t>
            </a: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год;</a:t>
            </a:r>
            <a:endParaRPr lang="ru-RU" sz="1200" b="1" dirty="0">
              <a:solidFill>
                <a:srgbClr val="000099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r>
              <a:rPr lang="ru-RU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Эксперт регионального чемпионата «Молодые </a:t>
            </a: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профессионалы </a:t>
            </a:r>
            <a:r>
              <a:rPr lang="ru-RU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«</a:t>
            </a:r>
            <a:r>
              <a:rPr lang="en-US" sz="1200" b="1" dirty="0" err="1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WorldSkills</a:t>
            </a:r>
            <a:r>
              <a:rPr lang="en-US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 </a:t>
            </a:r>
            <a:r>
              <a:rPr lang="en-US" sz="1200" b="1" dirty="0" err="1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Ruissia</a:t>
            </a: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» </a:t>
            </a:r>
            <a:r>
              <a:rPr lang="en-US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201</a:t>
            </a:r>
            <a:r>
              <a:rPr lang="ru-RU" sz="1200" b="1" dirty="0" smtClean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8, 2019, 2022 </a:t>
            </a:r>
            <a:r>
              <a:rPr lang="ru-RU" sz="1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itchFamily="34" charset="0"/>
              </a:rPr>
              <a:t>год</a:t>
            </a:r>
          </a:p>
          <a:p>
            <a:r>
              <a:rPr lang="ru-RU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3789</TotalTime>
  <Words>251</Words>
  <Application>Microsoft Office PowerPoint</Application>
  <PresentationFormat>Произвольный</PresentationFormat>
  <Paragraphs>24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Bookman Old Style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!</cp:lastModifiedBy>
  <cp:revision>834</cp:revision>
  <dcterms:created xsi:type="dcterms:W3CDTF">2012-10-29T05:24:40Z</dcterms:created>
  <dcterms:modified xsi:type="dcterms:W3CDTF">2023-05-04T06:14:14Z</dcterms:modified>
</cp:coreProperties>
</file>